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1840D-07A3-4998-8C65-44166917B667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3E48B-02C0-4109-AFA6-F4F843B51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767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91840D-07A3-4998-8C65-44166917B667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F3E48B-02C0-4109-AFA6-F4F843B51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680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7954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314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3963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4305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4202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2908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0501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9318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9698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Springer-SBM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Lee Kettley</dc:creator>
  <cp:lastModifiedBy>Lee Kettley</cp:lastModifiedBy>
  <cp:revision>1</cp:revision>
  <dcterms:created xsi:type="dcterms:W3CDTF">2019-02-25T13:42:46Z</dcterms:created>
  <dcterms:modified xsi:type="dcterms:W3CDTF">2019-02-25T13:42:46Z</dcterms:modified>
</cp:coreProperties>
</file>