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1BB0-D3A5-4BFE-A7DE-72A663F4E9D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8C02-B05F-4F0D-A5F2-FB302951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1BB0-D3A5-4BFE-A7DE-72A663F4E9D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8C02-B05F-4F0D-A5F2-FB302951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7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8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2019-02-25T09:40:55Z</dcterms:created>
  <dcterms:modified xsi:type="dcterms:W3CDTF">2019-02-25T09:40:56Z</dcterms:modified>
</cp:coreProperties>
</file>