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6430-A388-47AB-BF6D-8B763ADEE45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6D4C-CBC1-4A5F-9D3A-A66C1C98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5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16430-A388-47AB-BF6D-8B763ADEE45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6D4C-CBC1-4A5F-9D3A-A66C1C981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8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9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7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0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9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4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7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5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Springer-SBM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Kettley</dc:creator>
  <cp:lastModifiedBy>Lee Kettley</cp:lastModifiedBy>
  <cp:revision>1</cp:revision>
  <dcterms:created xsi:type="dcterms:W3CDTF">2019-02-25T10:12:39Z</dcterms:created>
  <dcterms:modified xsi:type="dcterms:W3CDTF">2019-02-25T10:12:39Z</dcterms:modified>
</cp:coreProperties>
</file>