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1648-F355-495B-A569-88EB6C3A4D4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DC05-FAEC-402F-9CAA-1FE65B32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3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81648-F355-495B-A569-88EB6C3A4D4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1DC05-FAEC-402F-9CAA-1FE65B32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6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26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6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6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74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5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6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2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8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1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7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4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4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37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Springer-SBM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Kettley</dc:creator>
  <cp:lastModifiedBy>Lee Kettley</cp:lastModifiedBy>
  <cp:revision>1</cp:revision>
  <dcterms:created xsi:type="dcterms:W3CDTF">2019-02-25T10:18:50Z</dcterms:created>
  <dcterms:modified xsi:type="dcterms:W3CDTF">2019-02-25T10:18:50Z</dcterms:modified>
</cp:coreProperties>
</file>