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63A1-011D-474C-9288-6FD6A77E8F0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1EC1-9434-4CE4-957F-018F625E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5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563A1-011D-474C-9288-6FD6A77E8F0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B1EC1-9434-4CE4-957F-018F625E5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1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3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1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4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31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3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7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3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09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58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31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1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09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5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2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2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5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4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5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5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2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Springer-SBM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Kettley</dc:creator>
  <cp:lastModifiedBy>Lee Kettley</cp:lastModifiedBy>
  <cp:revision>1</cp:revision>
  <dcterms:created xsi:type="dcterms:W3CDTF">2019-02-25T09:49:30Z</dcterms:created>
  <dcterms:modified xsi:type="dcterms:W3CDTF">2019-02-25T09:49:31Z</dcterms:modified>
</cp:coreProperties>
</file>