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CD4-0669-4D00-AEA7-D8B0C337893D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C86B-208D-4BA2-9C73-610A72549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CDCD4-0669-4D00-AEA7-D8B0C337893D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3C86B-208D-4BA2-9C73-610A72549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2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7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2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3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6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7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26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Springer-SBM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Kettley</dc:creator>
  <cp:lastModifiedBy>Lee Kettley</cp:lastModifiedBy>
  <cp:revision>1</cp:revision>
  <dcterms:created xsi:type="dcterms:W3CDTF">2019-02-25T10:38:08Z</dcterms:created>
  <dcterms:modified xsi:type="dcterms:W3CDTF">2019-02-25T10:38:08Z</dcterms:modified>
</cp:coreProperties>
</file>