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3295-313D-495E-9165-E7CC6B2946C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09A-1BD7-4F1D-AB52-4D9F8A99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3295-313D-495E-9165-E7CC6B2946C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C09A-1BD7-4F1D-AB52-4D9F8A99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2019-02-25T10:03:54Z</dcterms:created>
  <dcterms:modified xsi:type="dcterms:W3CDTF">2019-02-25T10:03:54Z</dcterms:modified>
</cp:coreProperties>
</file>